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5143500" cx="9144000"/>
  <p:notesSz cx="6858000" cy="9144000"/>
  <p:embeddedFontLst>
    <p:embeddedFont>
      <p:font typeface="Sniglet"/>
      <p:regular r:id="rId37"/>
    </p:embeddedFont>
    <p:embeddedFont>
      <p:font typeface="Bangers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Sniglet-regular.fntdata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schemas.openxmlformats.org/officeDocument/2006/relationships/font" Target="fonts/Bangers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Slides de informações profissionais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c59a7d3c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c59a7d3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Pergunta para plateia sobre quem gosta de relatórios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8c5ae99b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8c5ae99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Uma explicação breve sobre o que pensamos sobre eles.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Desenvolver mais sobre o problema que tivemos com logs de teste e como pensamos inicialmente para resolver.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Falar sobre algumas ideias que tivemos, mas não chegamos a iniciar, devido a tempo.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d607b269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d607b26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569a51f4_1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4569a51f4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6adc7259c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6adc7259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Falar lados positivos do report portal (alem de agregar os logs)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6adc7259c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6adc7259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Pequena amostra da estrutura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6adc7259c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6adc7259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Mencionar rapidamente sobre ter um config sobre docker (ou seja, baixar esse compose e já pode brincar em sua maquina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d607b2695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d607b269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sobre config e obstaculos para usar kubernets, gpc e afins..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6adc7259c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6adc7259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Uma tela, para não ter que instalar na hora sobre como é usar com docker em maquina local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6adc7259c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6adc7259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Bom comentar sobre problemas com elasticsearch na versão 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6adc7259c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6adc7259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6adc7259c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6adc7259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6adc7259c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6adc7259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6adc7259c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6adc7259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Explicar o que foi mostrado (tipo, abrimos o portal e era isso...tem mais coisas a comentar e esse slide aponta o que mais importa)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6adc7259c_0_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6adc7259c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Passar rapidamente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6adc7259c_0_1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6adc7259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Idem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6adc7259c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6adc7259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Idem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6adc7259c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6adc7259c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Idem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6adc7259c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6adc7259c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56adc7259c_0_1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56adc7259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6adc7259c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6adc7259c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Mostrar um teste executando com sucesso e com falha..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6adc7259c_0_1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56adc7259c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315275" y="9212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1010475" y="6164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14" name="Google Shape;14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 flipH="1" rot="169468">
            <a:off x="3608972" y="6461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001936">
              <a:alpha val="21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/>
          <p:nvPr/>
        </p:nvSpPr>
        <p:spPr>
          <a:xfrm flipH="1" rot="169468">
            <a:off x="3380372" y="4175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4101125" y="1659550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101125" y="26876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2.png" id="20" name="Google Shape;20;p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1992350" y="3777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1763750" y="-11462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25" name="Google Shape;25;p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27" name="Google Shape;27;p5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8" name="Google Shape;28;p5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31" name="Google Shape;31;p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33" name="Google Shape;33;p6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34" name="Google Shape;34;p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1073625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74251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38" name="Google Shape;38;p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40" name="Google Shape;40;p7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1" name="Google Shape;41;p7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902950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3315993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729035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46" name="Google Shape;46;p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48" name="Google Shape;48;p8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9" name="Google Shape;49;p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51" name="Google Shape;51;p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53" name="Google Shape;53;p9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4" name="Google Shape;54;p9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3.png" id="56" name="Google Shape;56;p10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00A7E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niglet"/>
              <a:buChar char="×"/>
              <a:defRPr sz="30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jp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Report Portal: Centralized Log and AI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idx="4294967295" type="ctrTitle"/>
          </p:nvPr>
        </p:nvSpPr>
        <p:spPr>
          <a:xfrm>
            <a:off x="762000" y="2471150"/>
            <a:ext cx="4229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000000"/>
                </a:solidFill>
              </a:rPr>
              <a:t>Hello!</a:t>
            </a:r>
            <a:endParaRPr sz="12000">
              <a:solidFill>
                <a:srgbClr val="000000"/>
              </a:solidFill>
            </a:endParaRPr>
          </a:p>
        </p:txBody>
      </p:sp>
      <p:sp>
        <p:nvSpPr>
          <p:cNvPr id="67" name="Google Shape;67;p12"/>
          <p:cNvSpPr txBox="1"/>
          <p:nvPr>
            <p:ph idx="4294967295" type="subTitle"/>
          </p:nvPr>
        </p:nvSpPr>
        <p:spPr>
          <a:xfrm>
            <a:off x="762000" y="3296875"/>
            <a:ext cx="76476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 am Ramses Almeida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I am here because i love to give presentations (more bacon)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and i working at @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@rsaccoll</a:t>
            </a:r>
            <a:br>
              <a:rPr lang="en" sz="1800">
                <a:solidFill>
                  <a:srgbClr val="FFFFFF"/>
                </a:solidFill>
              </a:rPr>
            </a:br>
            <a:r>
              <a:rPr lang="en" sz="1800">
                <a:solidFill>
                  <a:srgbClr val="FFFFFF"/>
                </a:solidFill>
              </a:rPr>
              <a:t>Or https://www.linkedin.com/in/rsaccoll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descr="photo-1434030216411-0b793f4b4173.jpg" id="68" name="Google Shape;6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300" y="518900"/>
            <a:ext cx="2515200" cy="2515200"/>
          </a:xfrm>
          <a:prstGeom prst="wedgeEllipseCallout">
            <a:avLst>
              <a:gd fmla="val -60049" name="adj1"/>
              <a:gd fmla="val 34410" name="adj2"/>
            </a:avLst>
          </a:prstGeom>
          <a:noFill/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dolly_round.png" id="69" name="Google Shape;6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300" y="518900"/>
            <a:ext cx="2515200" cy="2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7125" y="4134350"/>
            <a:ext cx="1486600" cy="4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idx="4294967295" type="ctrTitle"/>
          </p:nvPr>
        </p:nvSpPr>
        <p:spPr>
          <a:xfrm>
            <a:off x="762000" y="2471150"/>
            <a:ext cx="4229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000000"/>
                </a:solidFill>
              </a:rPr>
              <a:t>Hello!</a:t>
            </a:r>
            <a:endParaRPr sz="12000">
              <a:solidFill>
                <a:srgbClr val="000000"/>
              </a:solidFill>
            </a:endParaRPr>
          </a:p>
        </p:txBody>
      </p:sp>
      <p:sp>
        <p:nvSpPr>
          <p:cNvPr id="76" name="Google Shape;76;p13"/>
          <p:cNvSpPr txBox="1"/>
          <p:nvPr>
            <p:ph idx="4294967295" type="subTitle"/>
          </p:nvPr>
        </p:nvSpPr>
        <p:spPr>
          <a:xfrm>
            <a:off x="762000" y="3296875"/>
            <a:ext cx="76476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 am Thiago Carreira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and i working at @Contabilizei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https://www.linkedin.com/in/tcanascimento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400" y="1163650"/>
            <a:ext cx="12954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7800" y="3743975"/>
            <a:ext cx="354375" cy="35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A300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 likes reporting here?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800" y="1291300"/>
            <a:ext cx="3745650" cy="239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6CD0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ctrTitle"/>
          </p:nvPr>
        </p:nvSpPr>
        <p:spPr>
          <a:xfrm>
            <a:off x="4101125" y="1789775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to unify reports of multiple projects in one place?</a:t>
            </a:r>
            <a:endParaRPr sz="3000"/>
          </a:p>
        </p:txBody>
      </p:sp>
      <p:pic>
        <p:nvPicPr>
          <p:cNvPr descr="MasOQ.jpg"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9792" y="4225367"/>
            <a:ext cx="859700" cy="91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/>
        </p:nvSpPr>
        <p:spPr>
          <a:xfrm>
            <a:off x="5002425" y="1171950"/>
            <a:ext cx="21267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angers"/>
                <a:ea typeface="Bangers"/>
                <a:cs typeface="Bangers"/>
                <a:sym typeface="Bangers"/>
              </a:rPr>
              <a:t>There must be something ready to use on the internet</a:t>
            </a:r>
            <a:endParaRPr sz="30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/>
        </p:nvSpPr>
        <p:spPr>
          <a:xfrm>
            <a:off x="5002425" y="1171950"/>
            <a:ext cx="21267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675" y="293063"/>
            <a:ext cx="4980725" cy="45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9375" y="835550"/>
            <a:ext cx="5328602" cy="361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AA84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200" y="224350"/>
            <a:ext cx="6365850" cy="469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902950" y="1556175"/>
            <a:ext cx="2295300" cy="11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AI-powered Test Automation Dashboard</a:t>
            </a:r>
            <a:endParaRPr/>
          </a:p>
        </p:txBody>
      </p:sp>
      <p:sp>
        <p:nvSpPr>
          <p:cNvPr id="122" name="Google Shape;122;p21"/>
          <p:cNvSpPr txBox="1"/>
          <p:nvPr>
            <p:ph idx="2" type="body"/>
          </p:nvPr>
        </p:nvSpPr>
        <p:spPr>
          <a:xfrm>
            <a:off x="3316000" y="1556175"/>
            <a:ext cx="2295300" cy="14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Manage all your automation results and reports in one place.</a:t>
            </a:r>
            <a:endParaRPr/>
          </a:p>
        </p:txBody>
      </p:sp>
      <p:sp>
        <p:nvSpPr>
          <p:cNvPr id="123" name="Google Shape;123;p21"/>
          <p:cNvSpPr txBox="1"/>
          <p:nvPr>
            <p:ph idx="3" type="body"/>
          </p:nvPr>
        </p:nvSpPr>
        <p:spPr>
          <a:xfrm>
            <a:off x="5729025" y="1556175"/>
            <a:ext cx="22953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Visualize metrics and analytics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043100" y="3120500"/>
            <a:ext cx="2295300" cy="11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First-class docker support</a:t>
            </a:r>
            <a:endParaRPr/>
          </a:p>
        </p:txBody>
      </p:sp>
      <p:sp>
        <p:nvSpPr>
          <p:cNvPr id="125" name="Google Shape;125;p21"/>
          <p:cNvSpPr txBox="1"/>
          <p:nvPr>
            <p:ph idx="2" type="body"/>
          </p:nvPr>
        </p:nvSpPr>
        <p:spPr>
          <a:xfrm>
            <a:off x="5729025" y="2992250"/>
            <a:ext cx="2295300" cy="14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Microservice architecture</a:t>
            </a:r>
            <a:endParaRPr/>
          </a:p>
        </p:txBody>
      </p:sp>
      <p:sp>
        <p:nvSpPr>
          <p:cNvPr id="126" name="Google Shape;126;p21"/>
          <p:cNvSpPr txBox="1"/>
          <p:nvPr>
            <p:ph idx="3" type="body"/>
          </p:nvPr>
        </p:nvSpPr>
        <p:spPr>
          <a:xfrm>
            <a:off x="3316000" y="3028250"/>
            <a:ext cx="22953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Major test frameworks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075" y="1374825"/>
            <a:ext cx="5572312" cy="31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902950" y="1556175"/>
            <a:ext cx="28398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Has a docker-compose.yml ready as use. Or …</a:t>
            </a:r>
            <a:br>
              <a:rPr lang="en"/>
            </a:br>
            <a:endParaRPr/>
          </a:p>
        </p:txBody>
      </p:sp>
      <p:sp>
        <p:nvSpPr>
          <p:cNvPr id="138" name="Google Shape;138;p23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650" y="1584622"/>
            <a:ext cx="2839799" cy="2765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575" y="1921575"/>
            <a:ext cx="2448250" cy="24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8050" y="1704275"/>
            <a:ext cx="2529650" cy="252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docker-compose -p reportportal up -d --force-recreate</a:t>
            </a:r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8975" y="861524"/>
            <a:ext cx="5154474" cy="310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2905800" y="92475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warning!</a:t>
            </a:r>
            <a:endParaRPr/>
          </a:p>
        </p:txBody>
      </p:sp>
      <p:sp>
        <p:nvSpPr>
          <p:cNvPr id="158" name="Google Shape;158;p26"/>
          <p:cNvSpPr txBox="1"/>
          <p:nvPr/>
        </p:nvSpPr>
        <p:spPr>
          <a:xfrm>
            <a:off x="3168575" y="1752450"/>
            <a:ext cx="29298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ElasticSearch - </a:t>
            </a: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Analyzer: set {vm.max_map_count}</a:t>
            </a: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3114325" y="2821325"/>
            <a:ext cx="3266100" cy="7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mkdir data/elasticsearch</a:t>
            </a: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chmod g+rwx data/elasticsearch</a:t>
            </a: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chgrp 1000 data/elasticsearch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idx="1" type="subTitle"/>
          </p:nvPr>
        </p:nvSpPr>
        <p:spPr>
          <a:xfrm>
            <a:off x="4057725" y="15699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: http://localhost:8080/ui/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BC00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50" y="152400"/>
            <a:ext cx="77282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788" y="523175"/>
            <a:ext cx="7118425" cy="349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9"/>
          <p:cNvSpPr txBox="1"/>
          <p:nvPr/>
        </p:nvSpPr>
        <p:spPr>
          <a:xfrm>
            <a:off x="2495800" y="4459875"/>
            <a:ext cx="5056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ngers"/>
                <a:ea typeface="Bangers"/>
                <a:cs typeface="Bangers"/>
                <a:sym typeface="Bangers"/>
              </a:rPr>
              <a:t>https://web.demo.reportportal.io/ui/</a:t>
            </a:r>
            <a:endParaRPr sz="24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idx="4294967295" type="ctrTitle"/>
          </p:nvPr>
        </p:nvSpPr>
        <p:spPr>
          <a:xfrm>
            <a:off x="587525" y="1507150"/>
            <a:ext cx="4444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00">
                <a:solidFill>
                  <a:srgbClr val="FAD900"/>
                </a:solidFill>
              </a:rPr>
              <a:t>AND </a:t>
            </a:r>
            <a:endParaRPr sz="10400">
              <a:solidFill>
                <a:srgbClr val="FAD900"/>
              </a:solidFill>
            </a:endParaRPr>
          </a:p>
        </p:txBody>
      </p:sp>
      <p:sp>
        <p:nvSpPr>
          <p:cNvPr id="181" name="Google Shape;181;p30"/>
          <p:cNvSpPr txBox="1"/>
          <p:nvPr>
            <p:ph idx="4294967295" type="subTitle"/>
          </p:nvPr>
        </p:nvSpPr>
        <p:spPr>
          <a:xfrm>
            <a:off x="1006025" y="3250800"/>
            <a:ext cx="5092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Bye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7728456" y="2171604"/>
            <a:ext cx="229545" cy="21917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grpSp>
        <p:nvGrpSpPr>
          <p:cNvPr id="183" name="Google Shape;183;p30"/>
          <p:cNvGrpSpPr/>
          <p:nvPr/>
        </p:nvGrpSpPr>
        <p:grpSpPr>
          <a:xfrm>
            <a:off x="7443660" y="941015"/>
            <a:ext cx="983354" cy="983618"/>
            <a:chOff x="6654650" y="3665275"/>
            <a:chExt cx="409100" cy="409125"/>
          </a:xfrm>
        </p:grpSpPr>
        <p:sp>
          <p:nvSpPr>
            <p:cNvPr id="184" name="Google Shape;184;p3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5" name="Google Shape;185;p3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</p:grpSp>
      <p:grpSp>
        <p:nvGrpSpPr>
          <p:cNvPr id="186" name="Google Shape;186;p30"/>
          <p:cNvGrpSpPr/>
          <p:nvPr/>
        </p:nvGrpSpPr>
        <p:grpSpPr>
          <a:xfrm rot="324429">
            <a:off x="6612788" y="2067160"/>
            <a:ext cx="649666" cy="649742"/>
            <a:chOff x="570875" y="4322250"/>
            <a:chExt cx="443300" cy="443325"/>
          </a:xfrm>
        </p:grpSpPr>
        <p:sp>
          <p:nvSpPr>
            <p:cNvPr id="187" name="Google Shape;187;p3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8" name="Google Shape;188;p3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9" name="Google Shape;189;p3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90" name="Google Shape;190;p3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</p:grpSp>
      <p:sp>
        <p:nvSpPr>
          <p:cNvPr id="191" name="Google Shape;191;p30"/>
          <p:cNvSpPr/>
          <p:nvPr/>
        </p:nvSpPr>
        <p:spPr>
          <a:xfrm rot="2466625">
            <a:off x="6568799" y="1131498"/>
            <a:ext cx="318882" cy="30447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2" name="Google Shape;192;p30"/>
          <p:cNvSpPr/>
          <p:nvPr/>
        </p:nvSpPr>
        <p:spPr>
          <a:xfrm rot="-1609120">
            <a:off x="7035169" y="1323104"/>
            <a:ext cx="229509" cy="21914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3" name="Google Shape;193;p30"/>
          <p:cNvSpPr/>
          <p:nvPr/>
        </p:nvSpPr>
        <p:spPr>
          <a:xfrm rot="2926137">
            <a:off x="8426693" y="1496695"/>
            <a:ext cx="171867" cy="16410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4" name="Google Shape;194;p30"/>
          <p:cNvSpPr/>
          <p:nvPr/>
        </p:nvSpPr>
        <p:spPr>
          <a:xfrm rot="-1608940">
            <a:off x="7711478" y="397343"/>
            <a:ext cx="154840" cy="14784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1158424" y="1990100"/>
            <a:ext cx="5627920" cy="133974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  <a:solidFill>
                  <a:srgbClr val="001936">
                    <a:alpha val="21920"/>
                  </a:srgbClr>
                </a:solidFill>
                <a:latin typeface="Bangers"/>
              </a:rPr>
              <a:t>That's it?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9900" y="309725"/>
            <a:ext cx="5862475" cy="439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205" name="Google Shape;205;p32"/>
          <p:cNvPicPr preferRelativeResize="0"/>
          <p:nvPr/>
        </p:nvPicPr>
        <p:blipFill rotWithShape="1">
          <a:blip r:embed="rId3">
            <a:alphaModFix/>
          </a:blip>
          <a:srcRect b="0" l="5608" r="38142" t="0"/>
          <a:stretch/>
        </p:blipFill>
        <p:spPr>
          <a:xfrm>
            <a:off x="5713650" y="1759149"/>
            <a:ext cx="3177900" cy="3177900"/>
          </a:xfrm>
          <a:prstGeom prst="ellipse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" name="Google Shape;2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075" y="927025"/>
            <a:ext cx="4720500" cy="26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3650" y="1759175"/>
            <a:ext cx="3177900" cy="31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438" y="1577350"/>
            <a:ext cx="6465525" cy="281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19" name="Google Shape;2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662" y="2365825"/>
            <a:ext cx="6382674" cy="12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A3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25" name="Google Shape;22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825" y="1910726"/>
            <a:ext cx="6804749" cy="21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638" y="2386177"/>
            <a:ext cx="6691126" cy="13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37" name="Google Shape;23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875" y="2354725"/>
            <a:ext cx="6806652" cy="134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43" name="Google Shape;24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637" y="2357575"/>
            <a:ext cx="6586727" cy="11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6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9"/>
          <p:cNvSpPr txBox="1"/>
          <p:nvPr>
            <p:ph type="title"/>
          </p:nvPr>
        </p:nvSpPr>
        <p:spPr>
          <a:xfrm rot="161729">
            <a:off x="987111" y="1994581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 pratico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0"/>
          <p:cNvSpPr txBox="1"/>
          <p:nvPr>
            <p:ph idx="4294967295" type="ctrTitle"/>
          </p:nvPr>
        </p:nvSpPr>
        <p:spPr>
          <a:xfrm>
            <a:off x="762000" y="827650"/>
            <a:ext cx="4777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</a:rPr>
              <a:t>Links</a:t>
            </a:r>
            <a:endParaRPr sz="12000">
              <a:solidFill>
                <a:srgbClr val="FFFFFF"/>
              </a:solidFill>
            </a:endParaRPr>
          </a:p>
        </p:txBody>
      </p:sp>
      <p:sp>
        <p:nvSpPr>
          <p:cNvPr id="254" name="Google Shape;254;p40"/>
          <p:cNvSpPr txBox="1"/>
          <p:nvPr>
            <p:ph idx="4294967295" type="subTitle"/>
          </p:nvPr>
        </p:nvSpPr>
        <p:spPr>
          <a:xfrm>
            <a:off x="762000" y="3296868"/>
            <a:ext cx="65937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http://shekup.blogspot.com/2018/08/installing-reportportal-on-aws.html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https://reportportal.io/download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https://reportportal.io/docs/What-is-ReportPortal?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https://github.com/richardsonlima/reportportal-k8s-aws-helm-chart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55" name="Google Shape;255;p40"/>
          <p:cNvSpPr/>
          <p:nvPr/>
        </p:nvSpPr>
        <p:spPr>
          <a:xfrm>
            <a:off x="5608400" y="449600"/>
            <a:ext cx="2818200" cy="2653800"/>
          </a:xfrm>
          <a:prstGeom prst="wedgeEllipseCallout">
            <a:avLst>
              <a:gd fmla="val -57425" name="adj1"/>
              <a:gd fmla="val 37651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4025" y="1160487"/>
            <a:ext cx="2186950" cy="12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/>
          <p:nvPr>
            <p:ph idx="4294967295" type="ctrTitle"/>
          </p:nvPr>
        </p:nvSpPr>
        <p:spPr>
          <a:xfrm>
            <a:off x="762000" y="2471150"/>
            <a:ext cx="4777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</a:rPr>
              <a:t>THANKS!</a:t>
            </a:r>
            <a:endParaRPr sz="12000">
              <a:solidFill>
                <a:srgbClr val="FFFFFF"/>
              </a:solidFill>
            </a:endParaRPr>
          </a:p>
        </p:txBody>
      </p:sp>
      <p:sp>
        <p:nvSpPr>
          <p:cNvPr id="262" name="Google Shape;262;p41"/>
          <p:cNvSpPr txBox="1"/>
          <p:nvPr>
            <p:ph idx="4294967295" type="subTitle"/>
          </p:nvPr>
        </p:nvSpPr>
        <p:spPr>
          <a:xfrm>
            <a:off x="762000" y="3296868"/>
            <a:ext cx="65937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Any questions?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us  at </a:t>
            </a:r>
            <a:r>
              <a:rPr lang="en" sz="1800">
                <a:solidFill>
                  <a:schemeClr val="lt1"/>
                </a:solidFill>
              </a:rPr>
              <a:t>@rsaccoll</a:t>
            </a:r>
            <a:r>
              <a:rPr lang="en" sz="1800">
                <a:solidFill>
                  <a:srgbClr val="FFFFFF"/>
                </a:solidFill>
              </a:rPr>
              <a:t> &amp; </a:t>
            </a:r>
            <a:r>
              <a:rPr lang="en" sz="1800">
                <a:solidFill>
                  <a:srgbClr val="FFFFFF"/>
                </a:solidFill>
              </a:rPr>
              <a:t>https://www.linkedin.com/in/rsaccoll or</a:t>
            </a:r>
            <a:br>
              <a:rPr lang="en" sz="1800">
                <a:solidFill>
                  <a:schemeClr val="lt1"/>
                </a:solidFill>
              </a:rPr>
            </a:br>
            <a:r>
              <a:rPr lang="en" sz="1800">
                <a:solidFill>
                  <a:schemeClr val="lt1"/>
                </a:solidFill>
              </a:rPr>
              <a:t>https://www.linkedin.com/in/tcanascimento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63" name="Google Shape;263;p41"/>
          <p:cNvSpPr/>
          <p:nvPr/>
        </p:nvSpPr>
        <p:spPr>
          <a:xfrm>
            <a:off x="5608400" y="449600"/>
            <a:ext cx="2818200" cy="2653800"/>
          </a:xfrm>
          <a:prstGeom prst="wedgeEllipseCallout">
            <a:avLst>
              <a:gd fmla="val -57425" name="adj1"/>
              <a:gd fmla="val 37651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1"/>
          <p:cNvSpPr/>
          <p:nvPr/>
        </p:nvSpPr>
        <p:spPr>
          <a:xfrm>
            <a:off x="6452211" y="1206814"/>
            <a:ext cx="1134977" cy="1134977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achim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